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341F62"/>
    <a:srgbClr val="101501"/>
    <a:srgbClr val="FAFFE3"/>
    <a:srgbClr val="CCCBBB"/>
    <a:srgbClr val="DAD4AC"/>
    <a:srgbClr val="BC9E8A"/>
    <a:srgbClr val="2C2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56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05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731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26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07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41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566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28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199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813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28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388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7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CenterForHearingAccess.org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lant&#10;&#10;Description automatically generated">
            <a:extLst>
              <a:ext uri="{FF2B5EF4-FFF2-40B4-BE49-F238E27FC236}">
                <a16:creationId xmlns:a16="http://schemas.microsoft.com/office/drawing/2014/main" id="{6C422F5B-8C55-4FE8-8734-4EB0C1B5DB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1103" y="185571"/>
            <a:ext cx="41011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9212" y="4894583"/>
            <a:ext cx="5753768" cy="1785104"/>
          </a:xfrm>
          <a:prstGeom prst="rect">
            <a:avLst/>
          </a:prstGeom>
          <a:solidFill>
            <a:srgbClr val="FAFFE3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This room has a hearing loop. For clear sounds, customized for your hearing aids or cochlear implants, switch to your telecoil program. If you don’t use hearing aids, you can borrow headphones and a receiver at no cost.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D2E654-63C9-9B53-B052-6EF472C960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552" y="4053975"/>
            <a:ext cx="2366423" cy="26257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15590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lant&#10;&#10;Description automatically generated">
            <a:extLst>
              <a:ext uri="{FF2B5EF4-FFF2-40B4-BE49-F238E27FC236}">
                <a16:creationId xmlns:a16="http://schemas.microsoft.com/office/drawing/2014/main" id="{6C422F5B-8C55-4FE8-8734-4EB0C1B5DB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1103" y="185571"/>
            <a:ext cx="41011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</a:t>
            </a:r>
          </a:p>
        </p:txBody>
      </p:sp>
      <p:pic>
        <p:nvPicPr>
          <p:cNvPr id="3" name="Picture 2" descr="A blue sign with white text&#10;&#10;Description automatically generated">
            <a:extLst>
              <a:ext uri="{FF2B5EF4-FFF2-40B4-BE49-F238E27FC236}">
                <a16:creationId xmlns:a16="http://schemas.microsoft.com/office/drawing/2014/main" id="{7952D346-B4C6-99E2-6C8B-A6E55920DE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634" y="3706839"/>
            <a:ext cx="2286000" cy="295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43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2AFED-CF31-4E5B-9FE6-259873801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2C2F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hear more clearly, our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theater/place of worship/library/etc. </a:t>
            </a:r>
            <a:r>
              <a:rPr lang="en-US" sz="3200" b="1" dirty="0">
                <a:solidFill>
                  <a:srgbClr val="2C2F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a hearing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CA70F-700E-4CA3-B8D7-AAE820C0E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5669409" cy="4351338"/>
          </a:xfrm>
        </p:spPr>
        <p:txBody>
          <a:bodyPr/>
          <a:lstStyle/>
          <a:p>
            <a:r>
              <a:rPr lang="en-US" sz="2400" dirty="0"/>
              <a:t>For those with hearing aids and cochlear implants with telecoils</a:t>
            </a:r>
          </a:p>
          <a:p>
            <a:pPr lvl="1"/>
            <a:r>
              <a:rPr lang="en-US" sz="2000" dirty="0"/>
              <a:t>Switch to your telecoil program (no equipment to borrow) </a:t>
            </a:r>
          </a:p>
          <a:p>
            <a:r>
              <a:rPr lang="en-US" sz="2400" dirty="0"/>
              <a:t>For those without hearing aids or without telecoils </a:t>
            </a:r>
          </a:p>
          <a:p>
            <a:pPr lvl="1"/>
            <a:r>
              <a:rPr lang="en-US" sz="2000" dirty="0"/>
              <a:t>Borrow headphones and a receiver from (</a:t>
            </a:r>
            <a:r>
              <a:rPr lang="en-US" sz="2000">
                <a:solidFill>
                  <a:srgbClr val="FF0000"/>
                </a:solidFill>
              </a:rPr>
              <a:t>location</a:t>
            </a:r>
            <a:r>
              <a:rPr lang="en-US" sz="2000"/>
              <a:t>) at no cost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BCBF5A-07E6-404F-A785-E1EF2689B46D}"/>
              </a:ext>
            </a:extLst>
          </p:cNvPr>
          <p:cNvSpPr/>
          <p:nvPr/>
        </p:nvSpPr>
        <p:spPr>
          <a:xfrm>
            <a:off x="0" y="5886141"/>
            <a:ext cx="9144000" cy="324465"/>
          </a:xfrm>
          <a:prstGeom prst="rect">
            <a:avLst/>
          </a:prstGeom>
          <a:solidFill>
            <a:srgbClr val="341F62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7D9C48-336F-42A1-9A7D-2F4FE665B79E}"/>
              </a:ext>
            </a:extLst>
          </p:cNvPr>
          <p:cNvSpPr/>
          <p:nvPr/>
        </p:nvSpPr>
        <p:spPr>
          <a:xfrm>
            <a:off x="6729298" y="4618044"/>
            <a:ext cx="2045109" cy="1219200"/>
          </a:xfrm>
          <a:prstGeom prst="rect">
            <a:avLst/>
          </a:prstGeom>
          <a:solidFill>
            <a:srgbClr val="FF0000">
              <a:alpha val="14902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(insert your logo)</a:t>
            </a:r>
          </a:p>
        </p:txBody>
      </p:sp>
      <p:pic>
        <p:nvPicPr>
          <p:cNvPr id="4" name="Picture 3" descr="A blue sign with white text&#10;&#10;Description automatically generated">
            <a:extLst>
              <a:ext uri="{FF2B5EF4-FFF2-40B4-BE49-F238E27FC236}">
                <a16:creationId xmlns:a16="http://schemas.microsoft.com/office/drawing/2014/main" id="{FC13F16F-8904-3A01-9089-2E21CDD89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849" y="1685474"/>
            <a:ext cx="2132380" cy="27593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AC2097E-C5A6-20E0-52EB-FD1431419C84}"/>
              </a:ext>
            </a:extLst>
          </p:cNvPr>
          <p:cNvSpPr/>
          <p:nvPr/>
        </p:nvSpPr>
        <p:spPr>
          <a:xfrm>
            <a:off x="273132" y="5391682"/>
            <a:ext cx="5209257" cy="1325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Instructions:</a:t>
            </a:r>
          </a:p>
          <a:p>
            <a:pPr marL="342900" indent="-342900">
              <a:buAutoNum type="arabicPeriod"/>
            </a:pPr>
            <a:r>
              <a:rPr lang="en-US" sz="1600" dirty="0"/>
              <a:t>Replace red font text with your information</a:t>
            </a:r>
          </a:p>
          <a:p>
            <a:pPr marL="342900" indent="-342900">
              <a:buAutoNum type="arabicPeriod"/>
            </a:pPr>
            <a:r>
              <a:rPr lang="en-US" sz="1600" dirty="0"/>
              <a:t>Add your logo</a:t>
            </a:r>
          </a:p>
          <a:p>
            <a:pPr marL="342900" indent="-342900">
              <a:buAutoNum type="arabicPeriod"/>
            </a:pPr>
            <a:r>
              <a:rPr lang="en-US" sz="1600" dirty="0"/>
              <a:t>Delete red boxes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9D6E27-12E7-ADCC-0116-E21C943728C7}"/>
              </a:ext>
            </a:extLst>
          </p:cNvPr>
          <p:cNvSpPr/>
          <p:nvPr/>
        </p:nvSpPr>
        <p:spPr>
          <a:xfrm>
            <a:off x="167826" y="104238"/>
            <a:ext cx="5118265" cy="3244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Template courtesy of </a:t>
            </a:r>
            <a:r>
              <a:rPr lang="en-US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file"/>
              </a:rPr>
              <a:t>CenterForHearingAccess.org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989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882</TotalTime>
  <Words>133</Words>
  <Application>Microsoft Office PowerPoint</Application>
  <PresentationFormat>On-screen Show (4:3)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To hear more clearly, our theater/place of worship/library/etc. has a hearing loop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theater/place of worship/library has a hearing loop!</dc:title>
  <dc:creator>info@hearingloop.org</dc:creator>
  <cp:lastModifiedBy>Wynne Whyman</cp:lastModifiedBy>
  <cp:revision>44</cp:revision>
  <dcterms:created xsi:type="dcterms:W3CDTF">2019-09-16T20:07:37Z</dcterms:created>
  <dcterms:modified xsi:type="dcterms:W3CDTF">2025-01-25T21:13:56Z</dcterms:modified>
</cp:coreProperties>
</file>