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1F62"/>
    <a:srgbClr val="101501"/>
    <a:srgbClr val="FAFFE3"/>
    <a:srgbClr val="FF0000"/>
    <a:srgbClr val="CCCBBB"/>
    <a:srgbClr val="DAD4AC"/>
    <a:srgbClr val="BC9E8A"/>
    <a:srgbClr val="2C2F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32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805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731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826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907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411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566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428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199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813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281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D743-FE2F-4755-AD8F-C446824C820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388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BD743-FE2F-4755-AD8F-C446824C820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96A83-F2A4-4F34-AE30-E0283C99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178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plant&#10;&#10;Description automatically generated">
            <a:extLst>
              <a:ext uri="{FF2B5EF4-FFF2-40B4-BE49-F238E27FC236}">
                <a16:creationId xmlns:a16="http://schemas.microsoft.com/office/drawing/2014/main" id="{6C422F5B-8C55-4FE8-8734-4EB0C1B5DB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1103" y="185571"/>
            <a:ext cx="41011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Welcome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2510" y="4471827"/>
            <a:ext cx="5980470" cy="2200602"/>
          </a:xfrm>
          <a:prstGeom prst="rect">
            <a:avLst/>
          </a:prstGeom>
          <a:solidFill>
            <a:srgbClr val="FAFFE3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200" dirty="0"/>
              <a:t>This room has a hearing loop. For clear sounds, customized for your hearing aids or cochlear implants, switch to your telecoil program. </a:t>
            </a:r>
          </a:p>
          <a:p>
            <a:pPr>
              <a:spcAft>
                <a:spcPts val="600"/>
              </a:spcAft>
            </a:pPr>
            <a:r>
              <a:rPr lang="en-US" sz="2200" dirty="0"/>
              <a:t>If you don’t use hearing aids or don’t have telecoils in your hearing aids, you can borrow a receiver and headphones at no cost.</a:t>
            </a:r>
          </a:p>
        </p:txBody>
      </p:sp>
      <p:pic>
        <p:nvPicPr>
          <p:cNvPr id="3" name="Picture 2" descr="A blue sign with white text&#10;&#10;Description automatically generated">
            <a:extLst>
              <a:ext uri="{FF2B5EF4-FFF2-40B4-BE49-F238E27FC236}">
                <a16:creationId xmlns:a16="http://schemas.microsoft.com/office/drawing/2014/main" id="{3471BCFF-4E20-1708-FFE6-1AD0A774DA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490" y="4146799"/>
            <a:ext cx="2286000" cy="253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590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plant&#10;&#10;Description automatically generated">
            <a:extLst>
              <a:ext uri="{FF2B5EF4-FFF2-40B4-BE49-F238E27FC236}">
                <a16:creationId xmlns:a16="http://schemas.microsoft.com/office/drawing/2014/main" id="{6C422F5B-8C55-4FE8-8734-4EB0C1B5DB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1103" y="185571"/>
            <a:ext cx="41011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Welcome</a:t>
            </a:r>
          </a:p>
        </p:txBody>
      </p:sp>
      <p:pic>
        <p:nvPicPr>
          <p:cNvPr id="3" name="Picture 2" descr="A blue sign with white text&#10;&#10;Description automatically generated">
            <a:extLst>
              <a:ext uri="{FF2B5EF4-FFF2-40B4-BE49-F238E27FC236}">
                <a16:creationId xmlns:a16="http://schemas.microsoft.com/office/drawing/2014/main" id="{CE7E5A11-AC31-6965-F6B4-0D4B7B059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256" y="3429001"/>
            <a:ext cx="2489616" cy="322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143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773</TotalTime>
  <Words>54</Words>
  <Application>Microsoft Office PowerPoint</Application>
  <PresentationFormat>On-screen Show (4:3)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theater/place of worship/library has a hearing loop!</dc:title>
  <dc:creator>Wynne</dc:creator>
  <cp:lastModifiedBy>Wynne Whyman</cp:lastModifiedBy>
  <cp:revision>43</cp:revision>
  <dcterms:created xsi:type="dcterms:W3CDTF">2019-09-16T20:07:37Z</dcterms:created>
  <dcterms:modified xsi:type="dcterms:W3CDTF">2024-08-20T00:13:11Z</dcterms:modified>
</cp:coreProperties>
</file>