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F62"/>
    <a:srgbClr val="101501"/>
    <a:srgbClr val="FAFFE3"/>
    <a:srgbClr val="FF0000"/>
    <a:srgbClr val="CCCBBB"/>
    <a:srgbClr val="DAD4AC"/>
    <a:srgbClr val="BC9E8A"/>
    <a:srgbClr val="2C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BD743-FE2F-4755-AD8F-C446824C8206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enterForHearingAccess.or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560" y="5564433"/>
            <a:ext cx="5986549" cy="769441"/>
          </a:xfrm>
          <a:prstGeom prst="rect">
            <a:avLst/>
          </a:prstGeom>
          <a:solidFill>
            <a:srgbClr val="FAFFE3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To hear more clearly, ask to borrow headphones or neckloop at no cost (</a:t>
            </a:r>
            <a:r>
              <a:rPr lang="en-US" sz="2200" dirty="0">
                <a:highlight>
                  <a:srgbClr val="FFFF00"/>
                </a:highlight>
              </a:rPr>
              <a:t>FM or infrared </a:t>
            </a:r>
            <a:r>
              <a:rPr lang="en-US" sz="2200" dirty="0"/>
              <a:t>system)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F087CDBF-A46C-2B84-E2AF-AA09B3A0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559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2370176C-5438-2923-37D5-7FA4E25D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18" y="3875507"/>
            <a:ext cx="2155258" cy="278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514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AFED-CF31-4E5B-9FE6-25987380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hear more clearly, our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theater/place of worship/library/etc.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an </a:t>
            </a:r>
            <a:r>
              <a:rPr lang="en-US" sz="3200" b="1" dirty="0">
                <a:solidFill>
                  <a:srgbClr val="2C2F76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FM/infrared </a:t>
            </a:r>
            <a:r>
              <a:rPr lang="en-US" sz="3200" b="1" dirty="0">
                <a:solidFill>
                  <a:srgbClr val="2C2F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CA70F-700E-4CA3-B8D7-AAE820C0E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6128307" cy="4351338"/>
          </a:xfrm>
        </p:spPr>
        <p:txBody>
          <a:bodyPr/>
          <a:lstStyle/>
          <a:p>
            <a:r>
              <a:rPr lang="en-US" sz="2400" dirty="0"/>
              <a:t>To borrow equipment at no cost, please visit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u="sng" dirty="0">
                <a:solidFill>
                  <a:srgbClr val="FF0000"/>
                </a:solidFill>
              </a:rPr>
              <a:t>location)</a:t>
            </a:r>
            <a:r>
              <a:rPr lang="en-US" sz="2400" dirty="0"/>
              <a:t> </a:t>
            </a:r>
          </a:p>
          <a:p>
            <a:r>
              <a:rPr lang="en-US" sz="2400" dirty="0"/>
              <a:t>For those with hearing aids and cochlear implants with telecoils</a:t>
            </a:r>
          </a:p>
          <a:p>
            <a:pPr lvl="1"/>
            <a:r>
              <a:rPr lang="en-US" sz="2000" dirty="0"/>
              <a:t>Borrow neckloop and receiver</a:t>
            </a:r>
          </a:p>
          <a:p>
            <a:pPr lvl="1"/>
            <a:r>
              <a:rPr lang="en-US" sz="2000" dirty="0"/>
              <a:t>Switch to your telecoil program </a:t>
            </a:r>
          </a:p>
          <a:p>
            <a:r>
              <a:rPr lang="en-US" sz="2400" dirty="0"/>
              <a:t>For those without hearing aids or without telecoils </a:t>
            </a:r>
          </a:p>
          <a:p>
            <a:pPr lvl="1"/>
            <a:r>
              <a:rPr lang="en-US" sz="2000" dirty="0"/>
              <a:t>Borrow headphones and a receiver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CBF5A-07E6-404F-A785-E1EF2689B46D}"/>
              </a:ext>
            </a:extLst>
          </p:cNvPr>
          <p:cNvSpPr/>
          <p:nvPr/>
        </p:nvSpPr>
        <p:spPr>
          <a:xfrm>
            <a:off x="0" y="5886141"/>
            <a:ext cx="9144000" cy="324465"/>
          </a:xfrm>
          <a:prstGeom prst="rect">
            <a:avLst/>
          </a:prstGeom>
          <a:solidFill>
            <a:srgbClr val="341F62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D9C48-336F-42A1-9A7D-2F4FE665B79E}"/>
              </a:ext>
            </a:extLst>
          </p:cNvPr>
          <p:cNvSpPr/>
          <p:nvPr/>
        </p:nvSpPr>
        <p:spPr>
          <a:xfrm>
            <a:off x="6729298" y="4618044"/>
            <a:ext cx="2045109" cy="1219200"/>
          </a:xfrm>
          <a:prstGeom prst="rect">
            <a:avLst/>
          </a:prstGeom>
          <a:solidFill>
            <a:srgbClr val="FF0000">
              <a:alpha val="14902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(insert your logo)</a:t>
            </a:r>
          </a:p>
        </p:txBody>
      </p:sp>
      <p:pic>
        <p:nvPicPr>
          <p:cNvPr id="8" name="Picture 7" descr="A blue sign with white text&#10;&#10;Description automatically generated">
            <a:extLst>
              <a:ext uri="{FF2B5EF4-FFF2-40B4-BE49-F238E27FC236}">
                <a16:creationId xmlns:a16="http://schemas.microsoft.com/office/drawing/2014/main" id="{8B579ECA-54DC-9A29-A312-AF639F932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957" y="1951577"/>
            <a:ext cx="1942939" cy="25141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F722B67-0146-168A-97E9-9310E3D5E927}"/>
              </a:ext>
            </a:extLst>
          </p:cNvPr>
          <p:cNvSpPr/>
          <p:nvPr/>
        </p:nvSpPr>
        <p:spPr>
          <a:xfrm>
            <a:off x="6756956" y="35238"/>
            <a:ext cx="2219218" cy="905324"/>
          </a:xfrm>
          <a:prstGeom prst="wedgeRoundRectCallout">
            <a:avLst>
              <a:gd name="adj1" fmla="val -71296"/>
              <a:gd name="adj2" fmla="val 7952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 either FM or infrared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09EF3E-EFEF-C1A9-FC10-9F83018BEC1C}"/>
              </a:ext>
            </a:extLst>
          </p:cNvPr>
          <p:cNvSpPr/>
          <p:nvPr/>
        </p:nvSpPr>
        <p:spPr>
          <a:xfrm>
            <a:off x="273132" y="5391682"/>
            <a:ext cx="5209257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Instructions:</a:t>
            </a:r>
          </a:p>
          <a:p>
            <a:pPr marL="342900" indent="-342900">
              <a:buAutoNum type="arabicPeriod"/>
            </a:pPr>
            <a:r>
              <a:rPr lang="en-US" sz="1600" dirty="0"/>
              <a:t>Replace yellow highlight with your system type</a:t>
            </a:r>
          </a:p>
          <a:p>
            <a:pPr marL="342900" indent="-342900">
              <a:buAutoNum type="arabicPeriod"/>
            </a:pPr>
            <a:r>
              <a:rPr lang="en-US" sz="1600" dirty="0"/>
              <a:t>Replace red font text with your information</a:t>
            </a:r>
          </a:p>
          <a:p>
            <a:pPr marL="342900" indent="-342900">
              <a:buAutoNum type="arabicPeriod"/>
            </a:pPr>
            <a:r>
              <a:rPr lang="en-US" sz="1600" dirty="0"/>
              <a:t>Add your logo</a:t>
            </a:r>
          </a:p>
          <a:p>
            <a:pPr marL="342900" indent="-342900">
              <a:buAutoNum type="arabicPeriod"/>
            </a:pPr>
            <a:r>
              <a:rPr lang="en-US" sz="1600" dirty="0"/>
              <a:t>Delete red boxes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DEA784-1B66-A897-4A55-E92C390CFF41}"/>
              </a:ext>
            </a:extLst>
          </p:cNvPr>
          <p:cNvSpPr/>
          <p:nvPr/>
        </p:nvSpPr>
        <p:spPr>
          <a:xfrm>
            <a:off x="167826" y="104238"/>
            <a:ext cx="5118265" cy="3244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Template courtesy of </a:t>
            </a: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/>
              </a:rPr>
              <a:t>CenterForHearingAccess.org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89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126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To hear more clearly, our theater/place of worship/library/etc. has an FM/infrared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theater/place of worship/library has a hearing loop!</dc:title>
  <dc:creator>info@hearingloop.org</dc:creator>
  <cp:lastModifiedBy>Wynne Whyman</cp:lastModifiedBy>
  <cp:revision>48</cp:revision>
  <dcterms:created xsi:type="dcterms:W3CDTF">2019-09-16T20:07:37Z</dcterms:created>
  <dcterms:modified xsi:type="dcterms:W3CDTF">2025-01-25T21:12:56Z</dcterms:modified>
</cp:coreProperties>
</file>